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26"/>
  </p:notesMasterIdLst>
  <p:sldIdLst>
    <p:sldId id="319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43" r:id="rId19"/>
    <p:sldId id="342" r:id="rId20"/>
    <p:sldId id="338" r:id="rId21"/>
    <p:sldId id="339" r:id="rId22"/>
    <p:sldId id="312" r:id="rId23"/>
    <p:sldId id="340" r:id="rId24"/>
    <p:sldId id="34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4627D5D-7EDA-4616-8FB4-FEDCAE6406EE}">
  <a:tblStyle styleId="{94627D5D-7EDA-4616-8FB4-FEDCAE6406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43" autoAdjust="0"/>
    <p:restoredTop sz="94660"/>
  </p:normalViewPr>
  <p:slideViewPr>
    <p:cSldViewPr>
      <p:cViewPr>
        <p:scale>
          <a:sx n="160" d="100"/>
          <a:sy n="160" d="100"/>
        </p:scale>
        <p:origin x="-204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7599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a007621a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a007621a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a007621a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a007621a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a007621a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a007621a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3259" y="-27466"/>
            <a:ext cx="6227072" cy="5186517"/>
          </a:xfrm>
          <a:custGeom>
            <a:avLst/>
            <a:gdLst/>
            <a:ahLst/>
            <a:cxnLst/>
            <a:rect l="l" t="t" r="r" b="b"/>
            <a:pathLst>
              <a:path w="194596" h="160735" extrusionOk="0">
                <a:moveTo>
                  <a:pt x="0" y="0"/>
                </a:moveTo>
                <a:lnTo>
                  <a:pt x="0" y="160734"/>
                </a:lnTo>
                <a:lnTo>
                  <a:pt x="151138" y="160734"/>
                </a:lnTo>
                <a:cubicBezTo>
                  <a:pt x="150209" y="159079"/>
                  <a:pt x="149364" y="157365"/>
                  <a:pt x="148638" y="155591"/>
                </a:cubicBezTo>
                <a:cubicBezTo>
                  <a:pt x="144887" y="146518"/>
                  <a:pt x="144280" y="135874"/>
                  <a:pt x="148423" y="126968"/>
                </a:cubicBezTo>
                <a:cubicBezTo>
                  <a:pt x="156401" y="109787"/>
                  <a:pt x="178927" y="103406"/>
                  <a:pt x="187547" y="86534"/>
                </a:cubicBezTo>
                <a:cubicBezTo>
                  <a:pt x="194596" y="72723"/>
                  <a:pt x="189976" y="55126"/>
                  <a:pt x="179844" y="43386"/>
                </a:cubicBezTo>
                <a:cubicBezTo>
                  <a:pt x="169712" y="31647"/>
                  <a:pt x="155103" y="24777"/>
                  <a:pt x="140482" y="19610"/>
                </a:cubicBezTo>
                <a:cubicBezTo>
                  <a:pt x="132957" y="16954"/>
                  <a:pt x="125159" y="14585"/>
                  <a:pt x="118741" y="9858"/>
                </a:cubicBezTo>
                <a:cubicBezTo>
                  <a:pt x="115276" y="7299"/>
                  <a:pt x="112252" y="3858"/>
                  <a:pt x="110395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150" y="1258125"/>
            <a:ext cx="3843000" cy="23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800"/>
              <a:buFont typeface="Passion One"/>
              <a:buNone/>
              <a:defRPr sz="6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150" y="3636200"/>
            <a:ext cx="26307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CUSTOM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82250" y="37986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42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2"/>
          </p:nvPr>
        </p:nvSpPr>
        <p:spPr>
          <a:xfrm>
            <a:off x="2125398" y="17412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3469425" y="3798625"/>
            <a:ext cx="2212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"/>
          </p:nvPr>
        </p:nvSpPr>
        <p:spPr>
          <a:xfrm>
            <a:off x="4813573" y="1741225"/>
            <a:ext cx="22110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5"/>
          </p:nvPr>
        </p:nvSpPr>
        <p:spPr>
          <a:xfrm>
            <a:off x="6156600" y="3798625"/>
            <a:ext cx="22110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02">
  <p:cSld name="Only title 0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12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/>
          <p:nvPr/>
        </p:nvSpPr>
        <p:spPr>
          <a:xfrm flipH="1">
            <a:off x="5405627" y="0"/>
            <a:ext cx="3738373" cy="2031053"/>
          </a:xfrm>
          <a:custGeom>
            <a:avLst/>
            <a:gdLst/>
            <a:ahLst/>
            <a:cxnLst/>
            <a:rect l="l" t="t" r="r" b="b"/>
            <a:pathLst>
              <a:path w="116551" h="63322" extrusionOk="0">
                <a:moveTo>
                  <a:pt x="0" y="0"/>
                </a:moveTo>
                <a:lnTo>
                  <a:pt x="0" y="62853"/>
                </a:lnTo>
                <a:cubicBezTo>
                  <a:pt x="1749" y="63162"/>
                  <a:pt x="3513" y="63321"/>
                  <a:pt x="5266" y="63321"/>
                </a:cubicBezTo>
                <a:cubicBezTo>
                  <a:pt x="10613" y="63321"/>
                  <a:pt x="15856" y="61834"/>
                  <a:pt x="20241" y="58543"/>
                </a:cubicBezTo>
                <a:cubicBezTo>
                  <a:pt x="34123" y="48137"/>
                  <a:pt x="34909" y="25932"/>
                  <a:pt x="49149" y="16038"/>
                </a:cubicBezTo>
                <a:cubicBezTo>
                  <a:pt x="55666" y="11497"/>
                  <a:pt x="63898" y="10427"/>
                  <a:pt x="71911" y="10427"/>
                </a:cubicBezTo>
                <a:cubicBezTo>
                  <a:pt x="72829" y="10427"/>
                  <a:pt x="73743" y="10441"/>
                  <a:pt x="74652" y="10466"/>
                </a:cubicBezTo>
                <a:cubicBezTo>
                  <a:pt x="79315" y="10591"/>
                  <a:pt x="84021" y="10942"/>
                  <a:pt x="88690" y="10942"/>
                </a:cubicBezTo>
                <a:cubicBezTo>
                  <a:pt x="92878" y="10942"/>
                  <a:pt x="97037" y="10659"/>
                  <a:pt x="101108" y="9680"/>
                </a:cubicBezTo>
                <a:cubicBezTo>
                  <a:pt x="105775" y="8549"/>
                  <a:pt x="113467" y="4953"/>
                  <a:pt x="116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84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6675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6494713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28900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628900" y="3129697"/>
            <a:ext cx="38862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628900" y="1221200"/>
            <a:ext cx="3886200" cy="1096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4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flipH="1">
            <a:off x="6561091" y="1339176"/>
            <a:ext cx="2591252" cy="3831375"/>
          </a:xfrm>
          <a:custGeom>
            <a:avLst/>
            <a:gdLst/>
            <a:ahLst/>
            <a:cxnLst/>
            <a:rect l="l" t="t" r="r" b="b"/>
            <a:pathLst>
              <a:path w="77594" h="114729" extrusionOk="0">
                <a:moveTo>
                  <a:pt x="1" y="0"/>
                </a:moveTo>
                <a:lnTo>
                  <a:pt x="1" y="114729"/>
                </a:lnTo>
                <a:lnTo>
                  <a:pt x="50924" y="114729"/>
                </a:lnTo>
                <a:cubicBezTo>
                  <a:pt x="49293" y="109954"/>
                  <a:pt x="48864" y="104811"/>
                  <a:pt x="50114" y="99953"/>
                </a:cubicBezTo>
                <a:cubicBezTo>
                  <a:pt x="53770" y="85773"/>
                  <a:pt x="69986" y="77760"/>
                  <a:pt x="74177" y="63734"/>
                </a:cubicBezTo>
                <a:cubicBezTo>
                  <a:pt x="77594" y="52245"/>
                  <a:pt x="71605" y="39517"/>
                  <a:pt x="62259" y="32016"/>
                </a:cubicBezTo>
                <a:cubicBezTo>
                  <a:pt x="52912" y="24515"/>
                  <a:pt x="40839" y="21348"/>
                  <a:pt x="29005" y="19479"/>
                </a:cubicBezTo>
                <a:cubicBezTo>
                  <a:pt x="22909" y="18515"/>
                  <a:pt x="16646" y="17812"/>
                  <a:pt x="11109" y="15109"/>
                </a:cubicBezTo>
                <a:cubicBezTo>
                  <a:pt x="5561" y="12419"/>
                  <a:pt x="763" y="7204"/>
                  <a:pt x="537" y="1048"/>
                </a:cubicBezTo>
                <a:cubicBezTo>
                  <a:pt x="513" y="691"/>
                  <a:pt x="525" y="346"/>
                  <a:pt x="5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flipH="1">
            <a:off x="-8337" y="-27050"/>
            <a:ext cx="2649292" cy="5197598"/>
          </a:xfrm>
          <a:custGeom>
            <a:avLst/>
            <a:gdLst/>
            <a:ahLst/>
            <a:cxnLst/>
            <a:rect l="l" t="t" r="r" b="b"/>
            <a:pathLst>
              <a:path w="79332" h="155640" extrusionOk="0">
                <a:moveTo>
                  <a:pt x="4929" y="1"/>
                </a:moveTo>
                <a:cubicBezTo>
                  <a:pt x="2322" y="4585"/>
                  <a:pt x="405" y="9669"/>
                  <a:pt x="203" y="14943"/>
                </a:cubicBezTo>
                <a:cubicBezTo>
                  <a:pt x="0" y="20253"/>
                  <a:pt x="1679" y="25778"/>
                  <a:pt x="5441" y="29516"/>
                </a:cubicBezTo>
                <a:cubicBezTo>
                  <a:pt x="12704" y="36755"/>
                  <a:pt x="25325" y="35779"/>
                  <a:pt x="32861" y="42732"/>
                </a:cubicBezTo>
                <a:cubicBezTo>
                  <a:pt x="39017" y="48435"/>
                  <a:pt x="39958" y="58234"/>
                  <a:pt x="37005" y="66080"/>
                </a:cubicBezTo>
                <a:cubicBezTo>
                  <a:pt x="34052" y="73939"/>
                  <a:pt x="27920" y="80154"/>
                  <a:pt x="21467" y="85511"/>
                </a:cubicBezTo>
                <a:cubicBezTo>
                  <a:pt x="18133" y="88262"/>
                  <a:pt x="14621" y="90917"/>
                  <a:pt x="12252" y="94524"/>
                </a:cubicBezTo>
                <a:cubicBezTo>
                  <a:pt x="9871" y="98120"/>
                  <a:pt x="8847" y="102978"/>
                  <a:pt x="10906" y="106764"/>
                </a:cubicBezTo>
                <a:cubicBezTo>
                  <a:pt x="12951" y="110542"/>
                  <a:pt x="17451" y="112214"/>
                  <a:pt x="21830" y="112214"/>
                </a:cubicBezTo>
                <a:cubicBezTo>
                  <a:pt x="22627" y="112214"/>
                  <a:pt x="23420" y="112159"/>
                  <a:pt x="24194" y="112050"/>
                </a:cubicBezTo>
                <a:cubicBezTo>
                  <a:pt x="29218" y="111360"/>
                  <a:pt x="33838" y="108979"/>
                  <a:pt x="38684" y="107455"/>
                </a:cubicBezTo>
                <a:cubicBezTo>
                  <a:pt x="41056" y="106714"/>
                  <a:pt x="43610" y="106208"/>
                  <a:pt x="46099" y="106208"/>
                </a:cubicBezTo>
                <a:cubicBezTo>
                  <a:pt x="48694" y="106208"/>
                  <a:pt x="51218" y="106759"/>
                  <a:pt x="53388" y="108169"/>
                </a:cubicBezTo>
                <a:cubicBezTo>
                  <a:pt x="58127" y="111241"/>
                  <a:pt x="59758" y="117515"/>
                  <a:pt x="59448" y="123159"/>
                </a:cubicBezTo>
                <a:cubicBezTo>
                  <a:pt x="59150" y="128791"/>
                  <a:pt x="57341" y="134256"/>
                  <a:pt x="56876" y="139887"/>
                </a:cubicBezTo>
                <a:cubicBezTo>
                  <a:pt x="56436" y="145340"/>
                  <a:pt x="57376" y="151079"/>
                  <a:pt x="60329" y="155639"/>
                </a:cubicBezTo>
                <a:lnTo>
                  <a:pt x="79332" y="155639"/>
                </a:lnTo>
                <a:lnTo>
                  <a:pt x="79332" y="1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2628892" y="2388374"/>
            <a:ext cx="3886200" cy="65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2628892" y="3129697"/>
            <a:ext cx="38862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R="118871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628892" y="1221200"/>
            <a:ext cx="3886200" cy="1096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-27469" y="2888659"/>
            <a:ext cx="1040325" cy="2268575"/>
          </a:xfrm>
          <a:custGeom>
            <a:avLst/>
            <a:gdLst/>
            <a:ahLst/>
            <a:cxnLst/>
            <a:rect l="l" t="t" r="r" b="b"/>
            <a:pathLst>
              <a:path w="41613" h="90743" extrusionOk="0">
                <a:moveTo>
                  <a:pt x="1728" y="1"/>
                </a:moveTo>
                <a:cubicBezTo>
                  <a:pt x="671" y="1"/>
                  <a:pt x="1" y="124"/>
                  <a:pt x="1" y="124"/>
                </a:cubicBezTo>
                <a:lnTo>
                  <a:pt x="132" y="90742"/>
                </a:lnTo>
                <a:lnTo>
                  <a:pt x="36458" y="90742"/>
                </a:lnTo>
                <a:cubicBezTo>
                  <a:pt x="21718" y="78765"/>
                  <a:pt x="41613" y="68287"/>
                  <a:pt x="35124" y="54440"/>
                </a:cubicBezTo>
                <a:cubicBezTo>
                  <a:pt x="28469" y="40248"/>
                  <a:pt x="11645" y="45415"/>
                  <a:pt x="14431" y="25579"/>
                </a:cubicBezTo>
                <a:cubicBezTo>
                  <a:pt x="17708" y="2225"/>
                  <a:pt x="6222" y="1"/>
                  <a:pt x="17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446050" y="0"/>
            <a:ext cx="1734450" cy="2945625"/>
          </a:xfrm>
          <a:custGeom>
            <a:avLst/>
            <a:gdLst/>
            <a:ahLst/>
            <a:cxnLst/>
            <a:rect l="l" t="t" r="r" b="b"/>
            <a:pathLst>
              <a:path w="69378" h="117825" extrusionOk="0">
                <a:moveTo>
                  <a:pt x="0" y="0"/>
                </a:moveTo>
                <a:cubicBezTo>
                  <a:pt x="357" y="2667"/>
                  <a:pt x="1131" y="5394"/>
                  <a:pt x="2441" y="8180"/>
                </a:cubicBezTo>
                <a:cubicBezTo>
                  <a:pt x="15836" y="36766"/>
                  <a:pt x="49721" y="26348"/>
                  <a:pt x="44113" y="66306"/>
                </a:cubicBezTo>
                <a:cubicBezTo>
                  <a:pt x="37588" y="112788"/>
                  <a:pt x="60103" y="117717"/>
                  <a:pt x="69378" y="117824"/>
                </a:cubicBezTo>
                <a:lnTo>
                  <a:pt x="693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5225142" y="14416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/>
          </p:nvPr>
        </p:nvSpPr>
        <p:spPr>
          <a:xfrm>
            <a:off x="5225142" y="35027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/>
          </p:nvPr>
        </p:nvSpPr>
        <p:spPr>
          <a:xfrm>
            <a:off x="1344831" y="35027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/>
          </p:nvPr>
        </p:nvSpPr>
        <p:spPr>
          <a:xfrm>
            <a:off x="1344831" y="1441626"/>
            <a:ext cx="2560200" cy="407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344831" y="1871310"/>
            <a:ext cx="25602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226342" y="1871310"/>
            <a:ext cx="25578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1344831" y="3932410"/>
            <a:ext cx="25602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5226192" y="3932410"/>
            <a:ext cx="2558100" cy="561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2270781" y="115357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6151092" y="115357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2270781" y="322389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51092" y="3223895"/>
            <a:ext cx="708300" cy="261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-8531" y="-4018"/>
            <a:ext cx="5097024" cy="5143520"/>
          </a:xfrm>
          <a:custGeom>
            <a:avLst/>
            <a:gdLst/>
            <a:ahLst/>
            <a:cxnLst/>
            <a:rect l="l" t="t" r="r" b="b"/>
            <a:pathLst>
              <a:path w="159282" h="160735" extrusionOk="0">
                <a:moveTo>
                  <a:pt x="0" y="0"/>
                </a:moveTo>
                <a:lnTo>
                  <a:pt x="0" y="160734"/>
                </a:lnTo>
                <a:lnTo>
                  <a:pt x="17717" y="160734"/>
                </a:lnTo>
                <a:cubicBezTo>
                  <a:pt x="42624" y="132171"/>
                  <a:pt x="80129" y="122658"/>
                  <a:pt x="105370" y="110549"/>
                </a:cubicBezTo>
                <a:cubicBezTo>
                  <a:pt x="146149" y="90987"/>
                  <a:pt x="159282" y="46672"/>
                  <a:pt x="129873" y="13835"/>
                </a:cubicBezTo>
                <a:cubicBezTo>
                  <a:pt x="125599" y="9061"/>
                  <a:pt x="121432" y="4477"/>
                  <a:pt x="117622" y="0"/>
                </a:cubicBezTo>
                <a:close/>
              </a:path>
            </a:pathLst>
          </a:custGeom>
          <a:solidFill>
            <a:srgbClr val="A2D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382687" y="-11419"/>
            <a:ext cx="2767584" cy="1234080"/>
          </a:xfrm>
          <a:custGeom>
            <a:avLst/>
            <a:gdLst/>
            <a:ahLst/>
            <a:cxnLst/>
            <a:rect l="l" t="t" r="r" b="b"/>
            <a:pathLst>
              <a:path w="86487" h="38565" extrusionOk="0">
                <a:moveTo>
                  <a:pt x="0" y="0"/>
                </a:moveTo>
                <a:cubicBezTo>
                  <a:pt x="3828" y="10812"/>
                  <a:pt x="12368" y="20932"/>
                  <a:pt x="30944" y="20932"/>
                </a:cubicBezTo>
                <a:cubicBezTo>
                  <a:pt x="31841" y="20932"/>
                  <a:pt x="32762" y="20908"/>
                  <a:pt x="33707" y="20860"/>
                </a:cubicBezTo>
                <a:cubicBezTo>
                  <a:pt x="36624" y="20711"/>
                  <a:pt x="39363" y="20640"/>
                  <a:pt x="41936" y="20640"/>
                </a:cubicBezTo>
                <a:cubicBezTo>
                  <a:pt x="70098" y="20640"/>
                  <a:pt x="78512" y="29182"/>
                  <a:pt x="86487" y="38564"/>
                </a:cubicBezTo>
                <a:lnTo>
                  <a:pt x="86487" y="0"/>
                </a:ln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475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733600" y="1211025"/>
            <a:ext cx="35127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SECTION_TITLE_AND_DESCRIPTION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25325" y="3610700"/>
            <a:ext cx="2503900" cy="1552600"/>
          </a:xfrm>
          <a:custGeom>
            <a:avLst/>
            <a:gdLst/>
            <a:ahLst/>
            <a:cxnLst/>
            <a:rect l="l" t="t" r="r" b="b"/>
            <a:pathLst>
              <a:path w="100156" h="62104" extrusionOk="0">
                <a:moveTo>
                  <a:pt x="0" y="0"/>
                </a:moveTo>
                <a:lnTo>
                  <a:pt x="0" y="62103"/>
                </a:lnTo>
                <a:lnTo>
                  <a:pt x="100155" y="62103"/>
                </a:lnTo>
                <a:cubicBezTo>
                  <a:pt x="93554" y="49700"/>
                  <a:pt x="80219" y="40723"/>
                  <a:pt x="66411" y="40723"/>
                </a:cubicBezTo>
                <a:cubicBezTo>
                  <a:pt x="64606" y="40723"/>
                  <a:pt x="62792" y="40876"/>
                  <a:pt x="60984" y="41196"/>
                </a:cubicBezTo>
                <a:cubicBezTo>
                  <a:pt x="53658" y="42495"/>
                  <a:pt x="46302" y="46223"/>
                  <a:pt x="39140" y="46223"/>
                </a:cubicBezTo>
                <a:cubicBezTo>
                  <a:pt x="37246" y="46223"/>
                  <a:pt x="35366" y="45962"/>
                  <a:pt x="33504" y="45327"/>
                </a:cubicBezTo>
                <a:cubicBezTo>
                  <a:pt x="25396" y="42553"/>
                  <a:pt x="21181" y="33754"/>
                  <a:pt x="18502" y="25610"/>
                </a:cubicBezTo>
                <a:cubicBezTo>
                  <a:pt x="15835" y="17455"/>
                  <a:pt x="13430" y="8489"/>
                  <a:pt x="6620" y="3274"/>
                </a:cubicBezTo>
                <a:cubicBezTo>
                  <a:pt x="4620" y="1750"/>
                  <a:pt x="2381" y="679"/>
                  <a:pt x="0" y="0"/>
                </a:cubicBezTo>
                <a:close/>
              </a:path>
            </a:pathLst>
          </a:custGeom>
          <a:solidFill>
            <a:srgbClr val="F76F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-3866975" y="1277700"/>
            <a:ext cx="3512700" cy="29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665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733600" y="1211025"/>
            <a:ext cx="3512700" cy="29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56200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951500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3655344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3550644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4"/>
          </p:nvPr>
        </p:nvSpPr>
        <p:spPr>
          <a:xfrm>
            <a:off x="6254489" y="3356975"/>
            <a:ext cx="1833300" cy="23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6149789" y="3690300"/>
            <a:ext cx="2042700" cy="62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/>
          <p:nvPr/>
        </p:nvSpPr>
        <p:spPr>
          <a:xfrm rot="-5400000" flipH="1">
            <a:off x="-753627" y="3437375"/>
            <a:ext cx="2459752" cy="952496"/>
          </a:xfrm>
          <a:custGeom>
            <a:avLst/>
            <a:gdLst/>
            <a:ahLst/>
            <a:cxnLst/>
            <a:rect l="l" t="t" r="r" b="b"/>
            <a:pathLst>
              <a:path w="131696" h="50997" extrusionOk="0">
                <a:moveTo>
                  <a:pt x="0" y="0"/>
                </a:moveTo>
                <a:cubicBezTo>
                  <a:pt x="1251" y="2858"/>
                  <a:pt x="2084" y="5846"/>
                  <a:pt x="2822" y="8811"/>
                </a:cubicBezTo>
                <a:cubicBezTo>
                  <a:pt x="4203" y="14252"/>
                  <a:pt x="5418" y="19824"/>
                  <a:pt x="8823" y="24742"/>
                </a:cubicBezTo>
                <a:cubicBezTo>
                  <a:pt x="12240" y="29671"/>
                  <a:pt x="18336" y="33933"/>
                  <a:pt x="25742" y="34576"/>
                </a:cubicBezTo>
                <a:cubicBezTo>
                  <a:pt x="26429" y="34635"/>
                  <a:pt x="27111" y="34663"/>
                  <a:pt x="27791" y="34663"/>
                </a:cubicBezTo>
                <a:cubicBezTo>
                  <a:pt x="34657" y="34663"/>
                  <a:pt x="41129" y="31812"/>
                  <a:pt x="47316" y="29385"/>
                </a:cubicBezTo>
                <a:cubicBezTo>
                  <a:pt x="52065" y="27527"/>
                  <a:pt x="57509" y="25861"/>
                  <a:pt x="62732" y="25861"/>
                </a:cubicBezTo>
                <a:cubicBezTo>
                  <a:pt x="64972" y="25861"/>
                  <a:pt x="67172" y="26168"/>
                  <a:pt x="69259" y="26897"/>
                </a:cubicBezTo>
                <a:cubicBezTo>
                  <a:pt x="76891" y="29552"/>
                  <a:pt x="79451" y="36505"/>
                  <a:pt x="84392" y="41565"/>
                </a:cubicBezTo>
                <a:cubicBezTo>
                  <a:pt x="90493" y="47804"/>
                  <a:pt x="100854" y="50996"/>
                  <a:pt x="111278" y="50996"/>
                </a:cubicBezTo>
                <a:cubicBezTo>
                  <a:pt x="116985" y="50996"/>
                  <a:pt x="122711" y="50039"/>
                  <a:pt x="127766" y="48102"/>
                </a:cubicBezTo>
                <a:cubicBezTo>
                  <a:pt x="129124" y="47578"/>
                  <a:pt x="130433" y="46994"/>
                  <a:pt x="131696" y="46363"/>
                </a:cubicBezTo>
                <a:lnTo>
                  <a:pt x="1316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rot="10800000" flipH="1">
            <a:off x="7353303" y="44"/>
            <a:ext cx="1790615" cy="1042080"/>
          </a:xfrm>
          <a:custGeom>
            <a:avLst/>
            <a:gdLst/>
            <a:ahLst/>
            <a:cxnLst/>
            <a:rect l="l" t="t" r="r" b="b"/>
            <a:pathLst>
              <a:path w="85369" h="49682" extrusionOk="0">
                <a:moveTo>
                  <a:pt x="39853" y="0"/>
                </a:moveTo>
                <a:cubicBezTo>
                  <a:pt x="29640" y="0"/>
                  <a:pt x="20061" y="4419"/>
                  <a:pt x="14978" y="16809"/>
                </a:cubicBezTo>
                <a:cubicBezTo>
                  <a:pt x="14550" y="17856"/>
                  <a:pt x="14145" y="18964"/>
                  <a:pt x="13788" y="20130"/>
                </a:cubicBezTo>
                <a:cubicBezTo>
                  <a:pt x="9251" y="34680"/>
                  <a:pt x="5346" y="43776"/>
                  <a:pt x="0" y="49682"/>
                </a:cubicBezTo>
                <a:lnTo>
                  <a:pt x="85368" y="49682"/>
                </a:lnTo>
                <a:lnTo>
                  <a:pt x="85368" y="13475"/>
                </a:lnTo>
                <a:cubicBezTo>
                  <a:pt x="79022" y="13011"/>
                  <a:pt x="71771" y="11451"/>
                  <a:pt x="65211" y="7581"/>
                </a:cubicBezTo>
                <a:cubicBezTo>
                  <a:pt x="57939" y="3286"/>
                  <a:pt x="48660" y="0"/>
                  <a:pt x="39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6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gnika"/>
              <a:buChar char="●"/>
              <a:defRPr sz="1800"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●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"/>
              <a:buChar char="○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ignika"/>
              <a:buChar char="■"/>
              <a:defRPr>
                <a:solidFill>
                  <a:schemeClr val="dk1"/>
                </a:solidFill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9" r:id="rId6"/>
    <p:sldLayoutId id="2147483660" r:id="rId7"/>
    <p:sldLayoutId id="2147483662" r:id="rId8"/>
    <p:sldLayoutId id="2147483664" r:id="rId9"/>
    <p:sldLayoutId id="214748366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8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7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9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7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8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4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1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1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8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" y="0"/>
            <a:ext cx="9178075" cy="51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1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1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68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Google Shape;667;p45"/>
          <p:cNvSpPr txBox="1">
            <a:spLocks/>
          </p:cNvSpPr>
          <p:nvPr/>
        </p:nvSpPr>
        <p:spPr>
          <a:xfrm>
            <a:off x="323528" y="195486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dirty="0" smtClean="0">
                <a:latin typeface="나눔스퀘어OTF_ac ExtraBold" pitchFamily="34" charset="-127"/>
                <a:ea typeface="나눔스퀘어OTF_ac ExtraBold" pitchFamily="34" charset="-127"/>
              </a:rPr>
              <a:t>4-2 </a:t>
            </a:r>
            <a:r>
              <a:rPr lang="ko-KR" altLang="en-US" sz="3600" dirty="0" smtClean="0">
                <a:latin typeface="나눔스퀘어OTF_ac ExtraBold" pitchFamily="34" charset="-127"/>
                <a:ea typeface="나눔스퀘어OTF_ac ExtraBold" pitchFamily="34" charset="-127"/>
              </a:rPr>
              <a:t>시연 영상</a:t>
            </a:r>
            <a:endParaRPr lang="ko-KR" altLang="en-US" sz="36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pic>
        <p:nvPicPr>
          <p:cNvPr id="3" name="시연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899" y="866378"/>
            <a:ext cx="7058201" cy="39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0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6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3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38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9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7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40729" y="2190686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스퀘어OTF_ac" pitchFamily="34" charset="-127"/>
                <a:ea typeface="나눔스퀘어OTF_ac" pitchFamily="34" charset="-127"/>
              </a:rPr>
              <a:t>2.2</a:t>
            </a:r>
            <a:endParaRPr lang="ko-KR" altLang="en-US" sz="1800" dirty="0">
              <a:latin typeface="나눔스퀘어OTF_ac" pitchFamily="34" charset="-127"/>
              <a:ea typeface="나눔스퀘어OTF_ac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3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0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83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ID-19 and Public Transport By Slidesgo">
  <a:themeElements>
    <a:clrScheme name="Simple Light">
      <a:dk1>
        <a:srgbClr val="383455"/>
      </a:dk1>
      <a:lt1>
        <a:srgbClr val="FFFFFF"/>
      </a:lt1>
      <a:dk2>
        <a:srgbClr val="F76F70"/>
      </a:dk2>
      <a:lt2>
        <a:srgbClr val="A2DAD3"/>
      </a:lt2>
      <a:accent1>
        <a:srgbClr val="383455"/>
      </a:accent1>
      <a:accent2>
        <a:srgbClr val="FFFFFF"/>
      </a:accent2>
      <a:accent3>
        <a:srgbClr val="F76F70"/>
      </a:accent3>
      <a:accent4>
        <a:srgbClr val="A2DAD3"/>
      </a:accent4>
      <a:accent5>
        <a:srgbClr val="FFFFFF"/>
      </a:accent5>
      <a:accent6>
        <a:srgbClr val="F76F70"/>
      </a:accent6>
      <a:hlink>
        <a:srgbClr val="3834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</Words>
  <Application>Microsoft Office PowerPoint</Application>
  <PresentationFormat>화면 슬라이드 쇼(16:9)</PresentationFormat>
  <Paragraphs>2</Paragraphs>
  <Slides>24</Slides>
  <Notes>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COVID-19 and Public Transport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Mask Detection</dc:title>
  <dc:creator>user</dc:creator>
  <cp:lastModifiedBy>user</cp:lastModifiedBy>
  <cp:revision>72</cp:revision>
  <dcterms:modified xsi:type="dcterms:W3CDTF">2020-12-23T05:29:00Z</dcterms:modified>
</cp:coreProperties>
</file>